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Bangers" panose="020B0604020202020204" charset="0"/>
      <p:regular r:id="rId22"/>
    </p:embeddedFont>
    <p:embeddedFont>
      <p:font typeface="BenchNine" panose="020B0604020202020204" charset="0"/>
      <p:regular r:id="rId23"/>
      <p:bold r:id="rId24"/>
    </p:embeddedFont>
    <p:embeddedFont>
      <p:font typeface="Bowlby One SC" panose="020B0604020202020204" charset="0"/>
      <p:regular r:id="rId25"/>
    </p:embeddedFont>
    <p:embeddedFont>
      <p:font typeface="Cuprum" panose="020B0604020202020204" charset="0"/>
      <p:regular r:id="rId26"/>
      <p:bold r:id="rId27"/>
      <p:italic r:id="rId28"/>
      <p:boldItalic r:id="rId29"/>
    </p:embeddedFont>
    <p:embeddedFont>
      <p:font typeface="Permanent Marker" panose="020B0604020202020204" charset="0"/>
      <p:regular r:id="rId30"/>
    </p:embeddedFont>
    <p:embeddedFont>
      <p:font typeface="Raleway" panose="020B060402020202020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Roboto Medium" panose="020B0604020202020204" charset="0"/>
      <p:regular r:id="rId39"/>
      <p:bold r:id="rId40"/>
      <p:italic r:id="rId41"/>
      <p:boldItalic r:id="rId42"/>
    </p:embeddedFont>
    <p:embeddedFont>
      <p:font typeface="Sniglet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RLUmkTaNPAsRmT1CungaOdZJn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0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0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33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33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34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34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35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35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35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36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4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4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06" name="Google Shape;106;p26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7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7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37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37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3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3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9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9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39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39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1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1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21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4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4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4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2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22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22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29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29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30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3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31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1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3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32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32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32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10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68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b="27734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23">
            <a:alphaModFix/>
          </a:blip>
          <a:srcRect b="29739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12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13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14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14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15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15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160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16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 i="0" u="none" strike="noStrike" cap="non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17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17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7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9500" b="0" i="0" u="none" strike="noStrike" cap="none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</a:t>
            </a:r>
            <a:r>
              <a:rPr lang="en-US" sz="95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?</a:t>
            </a:r>
            <a:endParaRPr sz="95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3052000" y="5071250"/>
            <a:ext cx="62613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Email me at: wvacca@mohonasen.org 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2790" y="2029488"/>
            <a:ext cx="4291825" cy="27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b="0" i="0" u="sng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9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Widescreen</PresentationFormat>
  <Paragraphs>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Raleway</vt:lpstr>
      <vt:lpstr>Roboto</vt:lpstr>
      <vt:lpstr>Cuprum</vt:lpstr>
      <vt:lpstr>Bangers</vt:lpstr>
      <vt:lpstr>BenchNine</vt:lpstr>
      <vt:lpstr>Arial</vt:lpstr>
      <vt:lpstr>Bowlby One SC</vt:lpstr>
      <vt:lpstr>Roboto Medium</vt:lpstr>
      <vt:lpstr>Permanent Marker</vt:lpstr>
      <vt:lpstr>Sniglet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Cappalli</cp:lastModifiedBy>
  <cp:revision>1</cp:revision>
  <dcterms:modified xsi:type="dcterms:W3CDTF">2020-03-22T19:12:27Z</dcterms:modified>
</cp:coreProperties>
</file>